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41" r:id="rId3"/>
    <p:sldId id="342" r:id="rId4"/>
    <p:sldId id="258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43" r:id="rId31"/>
    <p:sldId id="344" r:id="rId32"/>
    <p:sldId id="345" r:id="rId33"/>
    <p:sldId id="346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8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2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A7B5-EC3E-47AB-985E-DF5488487EE4}" type="datetimeFigureOut">
              <a:rPr lang="fr-BE" smtClean="0"/>
              <a:t>07-09-23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A98E6-6EFC-4D88-BF75-69F10715DB8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19483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A7B5-EC3E-47AB-985E-DF5488487EE4}" type="datetimeFigureOut">
              <a:rPr lang="fr-BE" smtClean="0"/>
              <a:t>07-09-23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A98E6-6EFC-4D88-BF75-69F10715DB8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77925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A7B5-EC3E-47AB-985E-DF5488487EE4}" type="datetimeFigureOut">
              <a:rPr lang="fr-BE" smtClean="0"/>
              <a:t>07-09-23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A98E6-6EFC-4D88-BF75-69F10715DB8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9009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A7B5-EC3E-47AB-985E-DF5488487EE4}" type="datetimeFigureOut">
              <a:rPr lang="fr-BE" smtClean="0"/>
              <a:t>07-09-23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A98E6-6EFC-4D88-BF75-69F10715DB8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67915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A7B5-EC3E-47AB-985E-DF5488487EE4}" type="datetimeFigureOut">
              <a:rPr lang="fr-BE" smtClean="0"/>
              <a:t>07-09-23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A98E6-6EFC-4D88-BF75-69F10715DB8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47534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A7B5-EC3E-47AB-985E-DF5488487EE4}" type="datetimeFigureOut">
              <a:rPr lang="fr-BE" smtClean="0"/>
              <a:t>07-09-23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A98E6-6EFC-4D88-BF75-69F10715DB8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3932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A7B5-EC3E-47AB-985E-DF5488487EE4}" type="datetimeFigureOut">
              <a:rPr lang="fr-BE" smtClean="0"/>
              <a:t>07-09-23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A98E6-6EFC-4D88-BF75-69F10715DB8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5098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A7B5-EC3E-47AB-985E-DF5488487EE4}" type="datetimeFigureOut">
              <a:rPr lang="fr-BE" smtClean="0"/>
              <a:t>07-09-23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A98E6-6EFC-4D88-BF75-69F10715DB8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14640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A7B5-EC3E-47AB-985E-DF5488487EE4}" type="datetimeFigureOut">
              <a:rPr lang="fr-BE" smtClean="0"/>
              <a:t>07-09-23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A98E6-6EFC-4D88-BF75-69F10715DB8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2878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A7B5-EC3E-47AB-985E-DF5488487EE4}" type="datetimeFigureOut">
              <a:rPr lang="fr-BE" smtClean="0"/>
              <a:t>07-09-23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A98E6-6EFC-4D88-BF75-69F10715DB8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46765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A7B5-EC3E-47AB-985E-DF5488487EE4}" type="datetimeFigureOut">
              <a:rPr lang="fr-BE" smtClean="0"/>
              <a:t>07-09-23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A98E6-6EFC-4D88-BF75-69F10715DB8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2585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EA7B5-EC3E-47AB-985E-DF5488487EE4}" type="datetimeFigureOut">
              <a:rPr lang="fr-BE" smtClean="0"/>
              <a:t>07-09-23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A98E6-6EFC-4D88-BF75-69F10715DB8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13403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0F4CB2-C566-EE65-09E4-B96420D5B1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     </a:t>
            </a:r>
            <a:br>
              <a:rPr lang="fr-BE" dirty="0"/>
            </a:br>
            <a:r>
              <a:rPr lang="fr-BE" dirty="0"/>
              <a:t>60 ans de vie sacerdotale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0AD10CD-69F3-C547-C568-FFBF37A02D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10" name="Image 9" descr="Une image contenant personne, habits, vêtement sacerdotal, homme&#10;&#10;Description générée automatiquement">
            <a:extLst>
              <a:ext uri="{FF2B5EF4-FFF2-40B4-BE49-F238E27FC236}">
                <a16:creationId xmlns:a16="http://schemas.microsoft.com/office/drawing/2014/main" id="{A8BAA37D-1423-4E68-81D2-FE014BF40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25" y="143819"/>
            <a:ext cx="2609651" cy="1957088"/>
          </a:xfrm>
          <a:prstGeom prst="rect">
            <a:avLst/>
          </a:prstGeom>
        </p:spPr>
      </p:pic>
      <p:pic>
        <p:nvPicPr>
          <p:cNvPr id="12" name="Image 11" descr="Une image contenant personne, habits, Visage humain, plein air&#10;&#10;Description générée automatiquement">
            <a:extLst>
              <a:ext uri="{FF2B5EF4-FFF2-40B4-BE49-F238E27FC236}">
                <a16:creationId xmlns:a16="http://schemas.microsoft.com/office/drawing/2014/main" id="{E25F3956-F3BD-2CF6-5FA7-B96E25071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8" y="3937137"/>
            <a:ext cx="3800446" cy="2850088"/>
          </a:xfrm>
          <a:prstGeom prst="rect">
            <a:avLst/>
          </a:prstGeom>
        </p:spPr>
      </p:pic>
      <p:pic>
        <p:nvPicPr>
          <p:cNvPr id="14" name="Image 13" descr="Une image contenant habits, personne, plein air, bâtiment&#10;&#10;Description générée automatiquement">
            <a:extLst>
              <a:ext uri="{FF2B5EF4-FFF2-40B4-BE49-F238E27FC236}">
                <a16:creationId xmlns:a16="http://schemas.microsoft.com/office/drawing/2014/main" id="{30C33F9E-CDB8-E60E-4C6C-8F8102CE8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192" y="4058441"/>
            <a:ext cx="3639081" cy="272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habits, plein air, arbre&#10;&#10;Description générée automatiquement">
            <a:extLst>
              <a:ext uri="{FF2B5EF4-FFF2-40B4-BE49-F238E27FC236}">
                <a16:creationId xmlns:a16="http://schemas.microsoft.com/office/drawing/2014/main" id="{D2638463-EDCE-987D-EF4F-5133D4AC7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" y="70539"/>
            <a:ext cx="8955895" cy="671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4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arbre, femme&#10;&#10;Description générée automatiquement">
            <a:extLst>
              <a:ext uri="{FF2B5EF4-FFF2-40B4-BE49-F238E27FC236}">
                <a16:creationId xmlns:a16="http://schemas.microsoft.com/office/drawing/2014/main" id="{ED5153BB-2357-2DC8-F067-7A5EBB5D7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" y="0"/>
            <a:ext cx="9143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6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habits, vêtement sacerdotal, homme&#10;&#10;Description générée automatiquement">
            <a:extLst>
              <a:ext uri="{FF2B5EF4-FFF2-40B4-BE49-F238E27FC236}">
                <a16:creationId xmlns:a16="http://schemas.microsoft.com/office/drawing/2014/main" id="{D63DCD39-C61A-42FA-7662-405A01F29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28" y="0"/>
            <a:ext cx="5142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0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habits, plante, plein air&#10;&#10;Description générée automatiquement">
            <a:extLst>
              <a:ext uri="{FF2B5EF4-FFF2-40B4-BE49-F238E27FC236}">
                <a16:creationId xmlns:a16="http://schemas.microsoft.com/office/drawing/2014/main" id="{5DDF2912-3487-D566-B16E-1F069F509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43" y="0"/>
            <a:ext cx="5142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vêtement sacerdotal, habits, plein air&#10;&#10;Description générée automatiquement">
            <a:extLst>
              <a:ext uri="{FF2B5EF4-FFF2-40B4-BE49-F238E27FC236}">
                <a16:creationId xmlns:a16="http://schemas.microsoft.com/office/drawing/2014/main" id="{6A8274B1-712E-166E-C7D6-09F5C24C5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"/>
            <a:ext cx="9144000" cy="685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0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habits, vêtement sacerdotal, herbe&#10;&#10;Description générée automatiquement">
            <a:extLst>
              <a:ext uri="{FF2B5EF4-FFF2-40B4-BE49-F238E27FC236}">
                <a16:creationId xmlns:a16="http://schemas.microsoft.com/office/drawing/2014/main" id="{A64EF99D-2C6F-0706-BA79-FCD60D1CE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40" y="0"/>
            <a:ext cx="5145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9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habits, Visage humain, plein air&#10;&#10;Description générée automatiquement">
            <a:extLst>
              <a:ext uri="{FF2B5EF4-FFF2-40B4-BE49-F238E27FC236}">
                <a16:creationId xmlns:a16="http://schemas.microsoft.com/office/drawing/2014/main" id="{FFCF31FC-F725-BA89-4655-DE5948AF7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"/>
            <a:ext cx="9144000" cy="685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4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musique, personne, instrument de musique, habits&#10;&#10;Description générée automatiquement">
            <a:extLst>
              <a:ext uri="{FF2B5EF4-FFF2-40B4-BE49-F238E27FC236}">
                <a16:creationId xmlns:a16="http://schemas.microsoft.com/office/drawing/2014/main" id="{CB52DBBB-EFA8-7C46-3EBD-61AA872E4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9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ciel, herbe, Auvent&#10;&#10;Description générée automatiquement">
            <a:extLst>
              <a:ext uri="{FF2B5EF4-FFF2-40B4-BE49-F238E27FC236}">
                <a16:creationId xmlns:a16="http://schemas.microsoft.com/office/drawing/2014/main" id="{9A83ECDB-74DB-ECDC-B7DB-375E4628B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9" y="95359"/>
            <a:ext cx="8890581" cy="666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7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femme, plein air&#10;&#10;Description générée automatiquement">
            <a:extLst>
              <a:ext uri="{FF2B5EF4-FFF2-40B4-BE49-F238E27FC236}">
                <a16:creationId xmlns:a16="http://schemas.microsoft.com/office/drawing/2014/main" id="{06A9B51F-26DC-DEEA-7285-2CE0125CB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1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0F4CB2-C566-EE65-09E4-B96420D5B1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     Célébration de</a:t>
            </a:r>
            <a:br>
              <a:rPr lang="fr-BE" dirty="0"/>
            </a:br>
            <a:r>
              <a:rPr lang="fr-BE" dirty="0"/>
              <a:t>60 ans de vie sacerdotale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0AD10CD-69F3-C547-C568-FFBF37A02D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 dirty="0"/>
          </a:p>
          <a:p>
            <a:r>
              <a:rPr lang="fr-BE" dirty="0"/>
              <a:t>René </a:t>
            </a:r>
            <a:r>
              <a:rPr lang="fr-BE" dirty="0" err="1"/>
              <a:t>Rouschop</a:t>
            </a:r>
            <a:endParaRPr lang="fr-BE" dirty="0"/>
          </a:p>
          <a:p>
            <a:r>
              <a:rPr lang="fr-BE" dirty="0" err="1"/>
              <a:t>Scry</a:t>
            </a:r>
            <a:r>
              <a:rPr lang="fr-BE" dirty="0"/>
              <a:t>, le 20 août 2023</a:t>
            </a:r>
          </a:p>
        </p:txBody>
      </p:sp>
      <p:pic>
        <p:nvPicPr>
          <p:cNvPr id="10" name="Image 9" descr="Une image contenant personne, habits, vêtement sacerdotal, homme&#10;&#10;Description générée automatiquement">
            <a:extLst>
              <a:ext uri="{FF2B5EF4-FFF2-40B4-BE49-F238E27FC236}">
                <a16:creationId xmlns:a16="http://schemas.microsoft.com/office/drawing/2014/main" id="{A8BAA37D-1423-4E68-81D2-FE014BF40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26" y="100157"/>
            <a:ext cx="2289841" cy="1717249"/>
          </a:xfrm>
          <a:prstGeom prst="rect">
            <a:avLst/>
          </a:prstGeom>
        </p:spPr>
      </p:pic>
      <p:pic>
        <p:nvPicPr>
          <p:cNvPr id="12" name="Image 11" descr="Une image contenant personne, habits, Visage humain, plein air&#10;&#10;Description générée automatiquement">
            <a:extLst>
              <a:ext uri="{FF2B5EF4-FFF2-40B4-BE49-F238E27FC236}">
                <a16:creationId xmlns:a16="http://schemas.microsoft.com/office/drawing/2014/main" id="{E25F3956-F3BD-2CF6-5FA7-B96E25071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8" y="4751577"/>
            <a:ext cx="2755418" cy="2066384"/>
          </a:xfrm>
          <a:prstGeom prst="rect">
            <a:avLst/>
          </a:prstGeom>
        </p:spPr>
      </p:pic>
      <p:pic>
        <p:nvPicPr>
          <p:cNvPr id="14" name="Image 13" descr="Une image contenant habits, personne, plein air, bâtiment&#10;&#10;Description générée automatiquement">
            <a:extLst>
              <a:ext uri="{FF2B5EF4-FFF2-40B4-BE49-F238E27FC236}">
                <a16:creationId xmlns:a16="http://schemas.microsoft.com/office/drawing/2014/main" id="{30C33F9E-CDB8-E60E-4C6C-8F8102CE8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535" y="4836298"/>
            <a:ext cx="2601737" cy="195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1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habits, homme, plein air&#10;&#10;Description générée automatiquement">
            <a:extLst>
              <a:ext uri="{FF2B5EF4-FFF2-40B4-BE49-F238E27FC236}">
                <a16:creationId xmlns:a16="http://schemas.microsoft.com/office/drawing/2014/main" id="{B17985A0-0409-65E0-1D5B-2DED7DC5C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"/>
            <a:ext cx="9144000" cy="685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9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table, personne, femme&#10;&#10;Description générée automatiquement">
            <a:extLst>
              <a:ext uri="{FF2B5EF4-FFF2-40B4-BE49-F238E27FC236}">
                <a16:creationId xmlns:a16="http://schemas.microsoft.com/office/drawing/2014/main" id="{9D0DED3C-5F6A-9CA7-D73B-609328F11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7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homme, plein air&#10;&#10;Description générée automatiquement">
            <a:extLst>
              <a:ext uri="{FF2B5EF4-FFF2-40B4-BE49-F238E27FC236}">
                <a16:creationId xmlns:a16="http://schemas.microsoft.com/office/drawing/2014/main" id="{258497B4-88B5-583D-AFBF-36EB1C73C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" y="0"/>
            <a:ext cx="9142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5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habits, gâteau d’anniversaire, gâteau&#10;&#10;Description générée automatiquement">
            <a:extLst>
              <a:ext uri="{FF2B5EF4-FFF2-40B4-BE49-F238E27FC236}">
                <a16:creationId xmlns:a16="http://schemas.microsoft.com/office/drawing/2014/main" id="{FFF17112-4173-AE4C-5E81-FEFD275D3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0" y="0"/>
            <a:ext cx="5144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3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habits, gâteau d’anniversaire, homme&#10;&#10;Description générée automatiquement">
            <a:extLst>
              <a:ext uri="{FF2B5EF4-FFF2-40B4-BE49-F238E27FC236}">
                <a16:creationId xmlns:a16="http://schemas.microsoft.com/office/drawing/2014/main" id="{E8B65BBA-B441-8112-30F9-1B43029CD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" y="0"/>
            <a:ext cx="9142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2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plein air, homme&#10;&#10;Description générée automatiquement">
            <a:extLst>
              <a:ext uri="{FF2B5EF4-FFF2-40B4-BE49-F238E27FC236}">
                <a16:creationId xmlns:a16="http://schemas.microsoft.com/office/drawing/2014/main" id="{F6CD2FBE-A1B1-A5D5-1443-F6C9187B7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657" y="0"/>
            <a:ext cx="5142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0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plein air, bâtiment&#10;&#10;Description générée automatiquement">
            <a:extLst>
              <a:ext uri="{FF2B5EF4-FFF2-40B4-BE49-F238E27FC236}">
                <a16:creationId xmlns:a16="http://schemas.microsoft.com/office/drawing/2014/main" id="{769C298B-3C4D-B03C-E40B-F29E0FA7E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5" y="238205"/>
            <a:ext cx="8565957" cy="642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8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personne, habits, mur&#10;&#10;Description générée automatiquement">
            <a:extLst>
              <a:ext uri="{FF2B5EF4-FFF2-40B4-BE49-F238E27FC236}">
                <a16:creationId xmlns:a16="http://schemas.microsoft.com/office/drawing/2014/main" id="{BD80F61C-3CDB-F3E0-D732-9FB8AB0CF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0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gâteau d’anniversaire, habits, gâteau&#10;&#10;Description générée automatiquement">
            <a:extLst>
              <a:ext uri="{FF2B5EF4-FFF2-40B4-BE49-F238E27FC236}">
                <a16:creationId xmlns:a16="http://schemas.microsoft.com/office/drawing/2014/main" id="{35A9BD90-495A-267F-252D-ACCEB272B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8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intérieur, femme&#10;&#10;Description générée automatiquement">
            <a:extLst>
              <a:ext uri="{FF2B5EF4-FFF2-40B4-BE49-F238E27FC236}">
                <a16:creationId xmlns:a16="http://schemas.microsoft.com/office/drawing/2014/main" id="{53BFC9DC-DCC0-F1E6-1244-F2A348C98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537"/>
            <a:ext cx="9144000" cy="642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8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0F4CB2-C566-EE65-09E4-B96420D5B1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     Célébration de</a:t>
            </a:r>
            <a:br>
              <a:rPr lang="fr-BE" dirty="0"/>
            </a:br>
            <a:r>
              <a:rPr lang="fr-BE" dirty="0"/>
              <a:t>60 ans de vie sacerdotale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0AD10CD-69F3-C547-C568-FFBF37A02D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 dirty="0"/>
          </a:p>
          <a:p>
            <a:r>
              <a:rPr lang="fr-BE" dirty="0"/>
              <a:t>René </a:t>
            </a:r>
            <a:r>
              <a:rPr lang="fr-BE" dirty="0" err="1"/>
              <a:t>Rouschop</a:t>
            </a:r>
            <a:endParaRPr lang="fr-BE" dirty="0"/>
          </a:p>
          <a:p>
            <a:r>
              <a:rPr lang="fr-BE" dirty="0" err="1"/>
              <a:t>Scry</a:t>
            </a:r>
            <a:r>
              <a:rPr lang="fr-BE" dirty="0"/>
              <a:t>, le 20 août 2023</a:t>
            </a:r>
          </a:p>
        </p:txBody>
      </p:sp>
      <p:pic>
        <p:nvPicPr>
          <p:cNvPr id="10" name="Image 9" descr="Une image contenant personne, habits, vêtement sacerdotal, homme&#10;&#10;Description générée automatiquement">
            <a:extLst>
              <a:ext uri="{FF2B5EF4-FFF2-40B4-BE49-F238E27FC236}">
                <a16:creationId xmlns:a16="http://schemas.microsoft.com/office/drawing/2014/main" id="{A8BAA37D-1423-4E68-81D2-FE014BF40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26" y="100157"/>
            <a:ext cx="2289841" cy="1717249"/>
          </a:xfrm>
          <a:prstGeom prst="rect">
            <a:avLst/>
          </a:prstGeom>
        </p:spPr>
      </p:pic>
      <p:pic>
        <p:nvPicPr>
          <p:cNvPr id="12" name="Image 11" descr="Une image contenant personne, habits, Visage humain, plein air&#10;&#10;Description générée automatiquement">
            <a:extLst>
              <a:ext uri="{FF2B5EF4-FFF2-40B4-BE49-F238E27FC236}">
                <a16:creationId xmlns:a16="http://schemas.microsoft.com/office/drawing/2014/main" id="{E25F3956-F3BD-2CF6-5FA7-B96E25071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8" y="4751577"/>
            <a:ext cx="2755418" cy="2066384"/>
          </a:xfrm>
          <a:prstGeom prst="rect">
            <a:avLst/>
          </a:prstGeom>
        </p:spPr>
      </p:pic>
      <p:pic>
        <p:nvPicPr>
          <p:cNvPr id="14" name="Image 13" descr="Une image contenant habits, personne, plein air, bâtiment&#10;&#10;Description générée automatiquement">
            <a:extLst>
              <a:ext uri="{FF2B5EF4-FFF2-40B4-BE49-F238E27FC236}">
                <a16:creationId xmlns:a16="http://schemas.microsoft.com/office/drawing/2014/main" id="{30C33F9E-CDB8-E60E-4C6C-8F8102CE8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535" y="4836298"/>
            <a:ext cx="2601737" cy="195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0F4CB2-C566-EE65-09E4-B96420D5B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919" y="390525"/>
            <a:ext cx="7772400" cy="2387600"/>
          </a:xfrm>
        </p:spPr>
        <p:txBody>
          <a:bodyPr>
            <a:normAutofit/>
          </a:bodyPr>
          <a:lstStyle/>
          <a:p>
            <a:r>
              <a:rPr lang="fr-BE" sz="4400" dirty="0"/>
              <a:t>60 ans de vie sacerdotale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0AD10CD-69F3-C547-C568-FFBF37A02D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BE" sz="4000" dirty="0">
                <a:solidFill>
                  <a:srgbClr val="FF0000"/>
                </a:solidFill>
              </a:rPr>
              <a:t>Tapez « Esc » pour terminer</a:t>
            </a:r>
          </a:p>
        </p:txBody>
      </p:sp>
      <p:pic>
        <p:nvPicPr>
          <p:cNvPr id="10" name="Image 9" descr="Une image contenant personne, habits, vêtement sacerdotal, homme&#10;&#10;Description générée automatiquement">
            <a:extLst>
              <a:ext uri="{FF2B5EF4-FFF2-40B4-BE49-F238E27FC236}">
                <a16:creationId xmlns:a16="http://schemas.microsoft.com/office/drawing/2014/main" id="{A8BAA37D-1423-4E68-81D2-FE014BF40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25" y="128451"/>
            <a:ext cx="2369767" cy="1777189"/>
          </a:xfrm>
          <a:prstGeom prst="rect">
            <a:avLst/>
          </a:prstGeom>
        </p:spPr>
      </p:pic>
      <p:pic>
        <p:nvPicPr>
          <p:cNvPr id="12" name="Image 11" descr="Une image contenant personne, habits, Visage humain, plein air&#10;&#10;Description générée automatiquement">
            <a:extLst>
              <a:ext uri="{FF2B5EF4-FFF2-40B4-BE49-F238E27FC236}">
                <a16:creationId xmlns:a16="http://schemas.microsoft.com/office/drawing/2014/main" id="{E25F3956-F3BD-2CF6-5FA7-B96E25071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8" y="4801517"/>
            <a:ext cx="2647840" cy="1985708"/>
          </a:xfrm>
          <a:prstGeom prst="rect">
            <a:avLst/>
          </a:prstGeom>
        </p:spPr>
      </p:pic>
      <p:pic>
        <p:nvPicPr>
          <p:cNvPr id="14" name="Image 13" descr="Une image contenant habits, personne, plein air, bâtiment&#10;&#10;Description générée automatiquement">
            <a:extLst>
              <a:ext uri="{FF2B5EF4-FFF2-40B4-BE49-F238E27FC236}">
                <a16:creationId xmlns:a16="http://schemas.microsoft.com/office/drawing/2014/main" id="{30C33F9E-CDB8-E60E-4C6C-8F8102CE8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433" y="4801727"/>
            <a:ext cx="2647840" cy="198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5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0F4CB2-C566-EE65-09E4-B96420D5B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919" y="390525"/>
            <a:ext cx="7772400" cy="2387600"/>
          </a:xfrm>
        </p:spPr>
        <p:txBody>
          <a:bodyPr>
            <a:normAutofit/>
          </a:bodyPr>
          <a:lstStyle/>
          <a:p>
            <a:r>
              <a:rPr lang="fr-BE" sz="4400" dirty="0"/>
              <a:t>60 ans de vie sacerdotale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0AD10CD-69F3-C547-C568-FFBF37A02D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BE" sz="4000" dirty="0">
                <a:solidFill>
                  <a:srgbClr val="FF0000"/>
                </a:solidFill>
              </a:rPr>
              <a:t>Tapez « Esc » pour terminer</a:t>
            </a:r>
          </a:p>
        </p:txBody>
      </p:sp>
      <p:pic>
        <p:nvPicPr>
          <p:cNvPr id="10" name="Image 9" descr="Une image contenant personne, habits, vêtement sacerdotal, homme&#10;&#10;Description générée automatiquement">
            <a:extLst>
              <a:ext uri="{FF2B5EF4-FFF2-40B4-BE49-F238E27FC236}">
                <a16:creationId xmlns:a16="http://schemas.microsoft.com/office/drawing/2014/main" id="{A8BAA37D-1423-4E68-81D2-FE014BF40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25" y="128451"/>
            <a:ext cx="2369767" cy="1777189"/>
          </a:xfrm>
          <a:prstGeom prst="rect">
            <a:avLst/>
          </a:prstGeom>
        </p:spPr>
      </p:pic>
      <p:pic>
        <p:nvPicPr>
          <p:cNvPr id="12" name="Image 11" descr="Une image contenant personne, habits, Visage humain, plein air&#10;&#10;Description générée automatiquement">
            <a:extLst>
              <a:ext uri="{FF2B5EF4-FFF2-40B4-BE49-F238E27FC236}">
                <a16:creationId xmlns:a16="http://schemas.microsoft.com/office/drawing/2014/main" id="{E25F3956-F3BD-2CF6-5FA7-B96E25071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8" y="4801517"/>
            <a:ext cx="2647840" cy="1985708"/>
          </a:xfrm>
          <a:prstGeom prst="rect">
            <a:avLst/>
          </a:prstGeom>
        </p:spPr>
      </p:pic>
      <p:pic>
        <p:nvPicPr>
          <p:cNvPr id="14" name="Image 13" descr="Une image contenant habits, personne, plein air, bâtiment&#10;&#10;Description générée automatiquement">
            <a:extLst>
              <a:ext uri="{FF2B5EF4-FFF2-40B4-BE49-F238E27FC236}">
                <a16:creationId xmlns:a16="http://schemas.microsoft.com/office/drawing/2014/main" id="{30C33F9E-CDB8-E60E-4C6C-8F8102CE8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433" y="4801727"/>
            <a:ext cx="2647840" cy="198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8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0F4CB2-C566-EE65-09E4-B96420D5B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919" y="390525"/>
            <a:ext cx="7772400" cy="2387600"/>
          </a:xfrm>
        </p:spPr>
        <p:txBody>
          <a:bodyPr>
            <a:normAutofit/>
          </a:bodyPr>
          <a:lstStyle/>
          <a:p>
            <a:r>
              <a:rPr lang="fr-BE" sz="4400" dirty="0"/>
              <a:t>60 ans de vie sacerdotale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0AD10CD-69F3-C547-C568-FFBF37A02D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BE" sz="4000" dirty="0">
                <a:solidFill>
                  <a:srgbClr val="FF0000"/>
                </a:solidFill>
              </a:rPr>
              <a:t>Tapez « Esc » pour terminer</a:t>
            </a:r>
          </a:p>
        </p:txBody>
      </p:sp>
      <p:pic>
        <p:nvPicPr>
          <p:cNvPr id="10" name="Image 9" descr="Une image contenant personne, habits, vêtement sacerdotal, homme&#10;&#10;Description générée automatiquement">
            <a:extLst>
              <a:ext uri="{FF2B5EF4-FFF2-40B4-BE49-F238E27FC236}">
                <a16:creationId xmlns:a16="http://schemas.microsoft.com/office/drawing/2014/main" id="{A8BAA37D-1423-4E68-81D2-FE014BF40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25" y="128451"/>
            <a:ext cx="2369767" cy="1777189"/>
          </a:xfrm>
          <a:prstGeom prst="rect">
            <a:avLst/>
          </a:prstGeom>
        </p:spPr>
      </p:pic>
      <p:pic>
        <p:nvPicPr>
          <p:cNvPr id="12" name="Image 11" descr="Une image contenant personne, habits, Visage humain, plein air&#10;&#10;Description générée automatiquement">
            <a:extLst>
              <a:ext uri="{FF2B5EF4-FFF2-40B4-BE49-F238E27FC236}">
                <a16:creationId xmlns:a16="http://schemas.microsoft.com/office/drawing/2014/main" id="{E25F3956-F3BD-2CF6-5FA7-B96E25071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8" y="4801517"/>
            <a:ext cx="2647840" cy="1985708"/>
          </a:xfrm>
          <a:prstGeom prst="rect">
            <a:avLst/>
          </a:prstGeom>
        </p:spPr>
      </p:pic>
      <p:pic>
        <p:nvPicPr>
          <p:cNvPr id="14" name="Image 13" descr="Une image contenant habits, personne, plein air, bâtiment&#10;&#10;Description générée automatiquement">
            <a:extLst>
              <a:ext uri="{FF2B5EF4-FFF2-40B4-BE49-F238E27FC236}">
                <a16:creationId xmlns:a16="http://schemas.microsoft.com/office/drawing/2014/main" id="{30C33F9E-CDB8-E60E-4C6C-8F8102CE8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433" y="4801727"/>
            <a:ext cx="2647840" cy="198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5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0F4CB2-C566-EE65-09E4-B96420D5B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919" y="390525"/>
            <a:ext cx="7772400" cy="2387600"/>
          </a:xfrm>
        </p:spPr>
        <p:txBody>
          <a:bodyPr>
            <a:normAutofit/>
          </a:bodyPr>
          <a:lstStyle/>
          <a:p>
            <a:r>
              <a:rPr lang="fr-BE" sz="4400" dirty="0"/>
              <a:t>60 ans de vie sacerdotale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0AD10CD-69F3-C547-C568-FFBF37A02D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BE" sz="4000" dirty="0">
                <a:solidFill>
                  <a:srgbClr val="FF0000"/>
                </a:solidFill>
              </a:rPr>
              <a:t>Tapez « Esc » pour terminer</a:t>
            </a:r>
          </a:p>
        </p:txBody>
      </p:sp>
      <p:pic>
        <p:nvPicPr>
          <p:cNvPr id="10" name="Image 9" descr="Une image contenant personne, habits, vêtement sacerdotal, homme&#10;&#10;Description générée automatiquement">
            <a:extLst>
              <a:ext uri="{FF2B5EF4-FFF2-40B4-BE49-F238E27FC236}">
                <a16:creationId xmlns:a16="http://schemas.microsoft.com/office/drawing/2014/main" id="{A8BAA37D-1423-4E68-81D2-FE014BF40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25" y="113083"/>
            <a:ext cx="2120793" cy="1590473"/>
          </a:xfrm>
          <a:prstGeom prst="rect">
            <a:avLst/>
          </a:prstGeom>
        </p:spPr>
      </p:pic>
      <p:pic>
        <p:nvPicPr>
          <p:cNvPr id="12" name="Image 11" descr="Une image contenant personne, habits, Visage humain, plein air&#10;&#10;Description générée automatiquement">
            <a:extLst>
              <a:ext uri="{FF2B5EF4-FFF2-40B4-BE49-F238E27FC236}">
                <a16:creationId xmlns:a16="http://schemas.microsoft.com/office/drawing/2014/main" id="{E25F3956-F3BD-2CF6-5FA7-B96E25071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8" y="4801517"/>
            <a:ext cx="2647840" cy="1985708"/>
          </a:xfrm>
          <a:prstGeom prst="rect">
            <a:avLst/>
          </a:prstGeom>
        </p:spPr>
      </p:pic>
      <p:pic>
        <p:nvPicPr>
          <p:cNvPr id="14" name="Image 13" descr="Une image contenant habits, personne, plein air, bâtiment&#10;&#10;Description générée automatiquement">
            <a:extLst>
              <a:ext uri="{FF2B5EF4-FFF2-40B4-BE49-F238E27FC236}">
                <a16:creationId xmlns:a16="http://schemas.microsoft.com/office/drawing/2014/main" id="{30C33F9E-CDB8-E60E-4C6C-8F8102CE8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433" y="4801727"/>
            <a:ext cx="2647840" cy="198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homme, personne, femme&#10;&#10;Description générée automatiquement">
            <a:extLst>
              <a:ext uri="{FF2B5EF4-FFF2-40B4-BE49-F238E27FC236}">
                <a16:creationId xmlns:a16="http://schemas.microsoft.com/office/drawing/2014/main" id="{F59A252E-1FAC-BD00-992F-66E819F6A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3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plante, plein air&#10;&#10;Description générée automatiquement">
            <a:extLst>
              <a:ext uri="{FF2B5EF4-FFF2-40B4-BE49-F238E27FC236}">
                <a16:creationId xmlns:a16="http://schemas.microsoft.com/office/drawing/2014/main" id="{70DF003A-65C7-00A9-E194-F7B78973C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" y="0"/>
            <a:ext cx="9143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6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plein air, homme&#10;&#10;Description générée automatiquement">
            <a:extLst>
              <a:ext uri="{FF2B5EF4-FFF2-40B4-BE49-F238E27FC236}">
                <a16:creationId xmlns:a16="http://schemas.microsoft.com/office/drawing/2014/main" id="{BB6F20A6-6AEA-CBFC-94CB-58CCC71F4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" y="0"/>
            <a:ext cx="9142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5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femme, plein air&#10;&#10;Description générée automatiquement">
            <a:extLst>
              <a:ext uri="{FF2B5EF4-FFF2-40B4-BE49-F238E27FC236}">
                <a16:creationId xmlns:a16="http://schemas.microsoft.com/office/drawing/2014/main" id="{8A3C3CEF-3008-3F54-41CE-3E270D45B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8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habits, plein air, plante&#10;&#10;Description générée automatiquement">
            <a:extLst>
              <a:ext uri="{FF2B5EF4-FFF2-40B4-BE49-F238E27FC236}">
                <a16:creationId xmlns:a16="http://schemas.microsoft.com/office/drawing/2014/main" id="{4BB39760-68B7-4A30-B083-901C4F399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475" y="0"/>
            <a:ext cx="5143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habits, fleur, plante&#10;&#10;Description générée automatiquement">
            <a:extLst>
              <a:ext uri="{FF2B5EF4-FFF2-40B4-BE49-F238E27FC236}">
                <a16:creationId xmlns:a16="http://schemas.microsoft.com/office/drawing/2014/main" id="{B0A7C7D5-2230-424C-AE63-83C75F6A2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8" y="577378"/>
            <a:ext cx="7602583" cy="570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6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262</TotalTime>
  <Words>85</Words>
  <Application>Microsoft Office PowerPoint</Application>
  <PresentationFormat>Affichage à l'écran (4:3)</PresentationFormat>
  <Paragraphs>17</Paragraphs>
  <Slides>33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Thème Office</vt:lpstr>
      <vt:lpstr>      60 ans de vie sacerdotale</vt:lpstr>
      <vt:lpstr>     Célébration de 60 ans de vie sacerdotale</vt:lpstr>
      <vt:lpstr>     Célébration de 60 ans de vie sacerdotale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60 ans de vie sacerdotale</vt:lpstr>
      <vt:lpstr>60 ans de vie sacerdotale</vt:lpstr>
      <vt:lpstr>60 ans de vie sacerdotale</vt:lpstr>
      <vt:lpstr>60 ans de vie sacerdotale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Célébration de  40 ans de vie sacerdotale</dc:title>
  <dc:creator>Apolline Joris</dc:creator>
  <cp:lastModifiedBy>Apolline Joris</cp:lastModifiedBy>
  <cp:revision>8</cp:revision>
  <dcterms:created xsi:type="dcterms:W3CDTF">2023-09-06T14:15:32Z</dcterms:created>
  <dcterms:modified xsi:type="dcterms:W3CDTF">2023-09-07T11:53:05Z</dcterms:modified>
</cp:coreProperties>
</file>